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68E2A1-1853-4595-883A-374A1088F759}" type="datetimeFigureOut">
              <a:rPr lang="pt-BR" smtClean="0"/>
              <a:t>28/03/2015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05D17A-24EC-44BD-851F-04DD6A4950D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873285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05D17A-24EC-44BD-851F-04DD6A4950D6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186523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0576B4B-EE77-4571-9CBB-BE633050E61A}" type="datetimeFigureOut">
              <a:rPr lang="pt-BR" smtClean="0"/>
              <a:t>28/03/2015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3D7E7DF-9358-48A4-A8DA-F2B6D9BF7A4B}" type="slidenum">
              <a:rPr lang="pt-BR" smtClean="0"/>
              <a:t>‹nº›</a:t>
            </a:fld>
            <a:endParaRPr lang="pt-BR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76B4B-EE77-4571-9CBB-BE633050E61A}" type="datetimeFigureOut">
              <a:rPr lang="pt-BR" smtClean="0"/>
              <a:t>28/03/2015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7E7DF-9358-48A4-A8DA-F2B6D9BF7A4B}" type="slidenum">
              <a:rPr lang="pt-BR" smtClean="0"/>
              <a:t>‹nº›</a:t>
            </a:fld>
            <a:endParaRPr lang="pt-BR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76B4B-EE77-4571-9CBB-BE633050E61A}" type="datetimeFigureOut">
              <a:rPr lang="pt-BR" smtClean="0"/>
              <a:t>28/03/2015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7E7DF-9358-48A4-A8DA-F2B6D9BF7A4B}" type="slidenum">
              <a:rPr lang="pt-BR" smtClean="0"/>
              <a:t>‹nº›</a:t>
            </a:fld>
            <a:endParaRPr lang="pt-BR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76B4B-EE77-4571-9CBB-BE633050E61A}" type="datetimeFigureOut">
              <a:rPr lang="pt-BR" smtClean="0"/>
              <a:t>28/03/2015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7E7DF-9358-48A4-A8DA-F2B6D9BF7A4B}" type="slidenum">
              <a:rPr lang="pt-BR" smtClean="0"/>
              <a:t>‹nº›</a:t>
            </a:fld>
            <a:endParaRPr lang="pt-BR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76B4B-EE77-4571-9CBB-BE633050E61A}" type="datetimeFigureOut">
              <a:rPr lang="pt-BR" smtClean="0"/>
              <a:t>28/03/2015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7E7DF-9358-48A4-A8DA-F2B6D9BF7A4B}" type="slidenum">
              <a:rPr lang="pt-BR" smtClean="0"/>
              <a:t>‹nº›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76B4B-EE77-4571-9CBB-BE633050E61A}" type="datetimeFigureOut">
              <a:rPr lang="pt-BR" smtClean="0"/>
              <a:t>28/03/2015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7E7DF-9358-48A4-A8DA-F2B6D9BF7A4B}" type="slidenum">
              <a:rPr lang="pt-BR" smtClean="0"/>
              <a:t>‹nº›</a:t>
            </a:fld>
            <a:endParaRPr lang="pt-BR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smtClean="0"/>
              <a:t>Clique para editar o título mestre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76B4B-EE77-4571-9CBB-BE633050E61A}" type="datetimeFigureOut">
              <a:rPr lang="pt-BR" smtClean="0"/>
              <a:t>28/03/2015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7E7DF-9358-48A4-A8DA-F2B6D9BF7A4B}" type="slidenum">
              <a:rPr lang="pt-BR" smtClean="0"/>
              <a:t>‹nº›</a:t>
            </a:fld>
            <a:endParaRPr lang="pt-BR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76B4B-EE77-4571-9CBB-BE633050E61A}" type="datetimeFigureOut">
              <a:rPr lang="pt-BR" smtClean="0"/>
              <a:t>28/03/2015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7E7DF-9358-48A4-A8DA-F2B6D9BF7A4B}" type="slidenum">
              <a:rPr lang="pt-BR" smtClean="0"/>
              <a:t>‹nº›</a:t>
            </a:fld>
            <a:endParaRPr lang="pt-BR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76B4B-EE77-4571-9CBB-BE633050E61A}" type="datetimeFigureOut">
              <a:rPr lang="pt-BR" smtClean="0"/>
              <a:t>28/03/2015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7E7DF-9358-48A4-A8DA-F2B6D9BF7A4B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76B4B-EE77-4571-9CBB-BE633050E61A}" type="datetimeFigureOut">
              <a:rPr lang="pt-BR" smtClean="0"/>
              <a:t>28/03/2015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7E7DF-9358-48A4-A8DA-F2B6D9BF7A4B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pt-BR" smtClean="0"/>
              <a:t>Clique para editar o título mestre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 smtClean="0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76B4B-EE77-4571-9CBB-BE633050E61A}" type="datetimeFigureOut">
              <a:rPr lang="pt-BR" smtClean="0"/>
              <a:t>28/03/2015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D7E7DF-9358-48A4-A8DA-F2B6D9BF7A4B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t-BR" smtClean="0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0576B4B-EE77-4571-9CBB-BE633050E61A}" type="datetimeFigureOut">
              <a:rPr lang="pt-BR" smtClean="0"/>
              <a:t>28/03/2015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93D7E7DF-9358-48A4-A8DA-F2B6D9BF7A4B}" type="slidenum">
              <a:rPr lang="pt-BR" smtClean="0"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3528392"/>
          </a:xfrm>
        </p:spPr>
        <p:txBody>
          <a:bodyPr/>
          <a:lstStyle/>
          <a:p>
            <a:r>
              <a:rPr lang="pt-BR" sz="4000" dirty="0"/>
              <a:t>G</a:t>
            </a:r>
            <a:r>
              <a:rPr lang="pt-BR" sz="4000" dirty="0" smtClean="0"/>
              <a:t>rupo de Estudo NTE-Regional</a:t>
            </a: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sz="3200" dirty="0" smtClean="0"/>
              <a:t>Tema 22: A arte de estudar e aprender</a:t>
            </a:r>
            <a:endParaRPr lang="pt-BR" sz="32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11560" y="5013176"/>
            <a:ext cx="7848872" cy="1224136"/>
          </a:xfrm>
        </p:spPr>
        <p:txBody>
          <a:bodyPr>
            <a:normAutofit/>
          </a:bodyPr>
          <a:lstStyle/>
          <a:p>
            <a:pPr algn="l"/>
            <a:r>
              <a:rPr lang="pt-BR" sz="2800" dirty="0" err="1" smtClean="0"/>
              <a:t>Progetec</a:t>
            </a:r>
            <a:r>
              <a:rPr lang="pt-BR" sz="2800" dirty="0" smtClean="0"/>
              <a:t>: </a:t>
            </a:r>
            <a:r>
              <a:rPr lang="pt-BR" sz="2800" dirty="0" err="1" smtClean="0"/>
              <a:t>Giliarde</a:t>
            </a:r>
            <a:r>
              <a:rPr lang="pt-BR" sz="2800" dirty="0" smtClean="0"/>
              <a:t> Rodrigues de </a:t>
            </a:r>
            <a:r>
              <a:rPr lang="pt-BR" sz="2800" dirty="0" err="1" smtClean="0"/>
              <a:t>Araujo</a:t>
            </a:r>
            <a:endParaRPr lang="pt-BR" sz="2800" dirty="0" smtClean="0"/>
          </a:p>
          <a:p>
            <a:pPr algn="l"/>
            <a:r>
              <a:rPr lang="pt-BR" sz="2400" dirty="0" smtClean="0"/>
              <a:t>Grupo 02: Aprender é estudar.</a:t>
            </a:r>
            <a:endParaRPr lang="pt-BR" sz="2400" dirty="0"/>
          </a:p>
        </p:txBody>
      </p:sp>
    </p:spTree>
    <p:extLst>
      <p:ext uri="{BB962C8B-B14F-4D97-AF65-F5344CB8AC3E}">
        <p14:creationId xmlns:p14="http://schemas.microsoft.com/office/powerpoint/2010/main" val="34914089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pt-BR" dirty="0" smtClean="0"/>
              <a:t>A mente humana não pode ser instruída, nem doutrinada, pois devemos entender o sujeito como participante ativo no processo de aprendizagem;</a:t>
            </a:r>
          </a:p>
          <a:p>
            <a:pPr marL="0" indent="0">
              <a:buNone/>
            </a:pPr>
            <a:endParaRPr lang="pt-BR" dirty="0" smtClean="0"/>
          </a:p>
          <a:p>
            <a:pPr algn="just"/>
            <a:r>
              <a:rPr lang="pt-BR" dirty="0" smtClean="0"/>
              <a:t>Ambiente adequado de aprendizagem supõe atividades participativas nas quais o aprendiz se encontra envolvido e motivado; </a:t>
            </a:r>
          </a:p>
          <a:p>
            <a:pPr marL="0" indent="0">
              <a:buNone/>
            </a:pPr>
            <a:endParaRPr lang="pt-BR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95536" y="570156"/>
            <a:ext cx="8280920" cy="1054250"/>
          </a:xfrm>
        </p:spPr>
        <p:txBody>
          <a:bodyPr>
            <a:noAutofit/>
          </a:bodyPr>
          <a:lstStyle/>
          <a:p>
            <a:r>
              <a:rPr lang="pt-BR" sz="3600" dirty="0" smtClean="0"/>
              <a:t>Metodologia para quem quer aprender</a:t>
            </a:r>
            <a:endParaRPr lang="pt-BR" sz="3600" dirty="0"/>
          </a:p>
        </p:txBody>
      </p:sp>
    </p:spTree>
    <p:extLst>
      <p:ext uri="{BB962C8B-B14F-4D97-AF65-F5344CB8AC3E}">
        <p14:creationId xmlns:p14="http://schemas.microsoft.com/office/powerpoint/2010/main" val="29892270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699247" y="2204864"/>
            <a:ext cx="7745505" cy="3921298"/>
          </a:xfrm>
        </p:spPr>
        <p:txBody>
          <a:bodyPr/>
          <a:lstStyle/>
          <a:p>
            <a:pPr algn="just"/>
            <a:r>
              <a:rPr lang="pt-BR" dirty="0" smtClean="0"/>
              <a:t>Para que o aprendizado realmente ocorra, deve haver processos e dinâmicas reconstrutivas, interpretativas, sendo o aprendiz o autor;</a:t>
            </a:r>
          </a:p>
          <a:p>
            <a:pPr marL="0" indent="0" algn="just">
              <a:buNone/>
            </a:pPr>
            <a:endParaRPr lang="pt-BR" dirty="0" smtClean="0"/>
          </a:p>
          <a:p>
            <a:pPr algn="just"/>
            <a:r>
              <a:rPr lang="pt-BR" dirty="0" smtClean="0"/>
              <a:t>Em geral somos instruídos a reproduzir, o que coincide com não aprender;</a:t>
            </a:r>
          </a:p>
          <a:p>
            <a:pPr marL="0" indent="0">
              <a:buNone/>
            </a:pPr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3600" dirty="0" smtClean="0"/>
              <a:t>Aprender é estudar</a:t>
            </a:r>
            <a:endParaRPr lang="pt-BR" sz="3600" dirty="0"/>
          </a:p>
        </p:txBody>
      </p:sp>
    </p:spTree>
    <p:extLst>
      <p:ext uri="{BB962C8B-B14F-4D97-AF65-F5344CB8AC3E}">
        <p14:creationId xmlns:p14="http://schemas.microsoft.com/office/powerpoint/2010/main" val="24446367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699247" y="1916833"/>
            <a:ext cx="7745505" cy="4608512"/>
          </a:xfrm>
        </p:spPr>
        <p:txBody>
          <a:bodyPr>
            <a:normAutofit/>
          </a:bodyPr>
          <a:lstStyle/>
          <a:p>
            <a:r>
              <a:rPr lang="pt-BR" dirty="0" smtClean="0"/>
              <a:t>Supõe autoria;</a:t>
            </a:r>
          </a:p>
          <a:p>
            <a:r>
              <a:rPr lang="pt-BR" dirty="0" smtClean="0"/>
              <a:t>Exige pesquisa;</a:t>
            </a:r>
          </a:p>
          <a:p>
            <a:r>
              <a:rPr lang="pt-BR" dirty="0" smtClean="0"/>
              <a:t>Pede elaboração;</a:t>
            </a:r>
          </a:p>
          <a:p>
            <a:r>
              <a:rPr lang="pt-BR" dirty="0" smtClean="0"/>
              <a:t>Reclama leitura sistemática;</a:t>
            </a:r>
          </a:p>
          <a:p>
            <a:r>
              <a:rPr lang="pt-BR" dirty="0" smtClean="0"/>
              <a:t>Expressa argumentos e contra-argumentos;</a:t>
            </a:r>
          </a:p>
          <a:p>
            <a:r>
              <a:rPr lang="pt-BR" dirty="0" smtClean="0"/>
              <a:t>Habilidade de fundamentar;</a:t>
            </a:r>
          </a:p>
          <a:p>
            <a:r>
              <a:rPr lang="pt-BR" dirty="0" smtClean="0"/>
              <a:t>Requer dedicação sistemática transformada em hábito.</a:t>
            </a:r>
          </a:p>
          <a:p>
            <a:r>
              <a:rPr lang="pt-BR" dirty="0" smtClean="0"/>
              <a:t>Quando tratar de um professor o estudo deve ser profissionalmente;</a:t>
            </a:r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3600" dirty="0" smtClean="0"/>
              <a:t>Aprendizagem adequada </a:t>
            </a:r>
            <a:endParaRPr lang="pt-BR" sz="3600" dirty="0"/>
          </a:p>
        </p:txBody>
      </p:sp>
    </p:spTree>
    <p:extLst>
      <p:ext uri="{BB962C8B-B14F-4D97-AF65-F5344CB8AC3E}">
        <p14:creationId xmlns:p14="http://schemas.microsoft.com/office/powerpoint/2010/main" val="14596515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699247" y="2780928"/>
            <a:ext cx="7745505" cy="3345234"/>
          </a:xfrm>
        </p:spPr>
        <p:txBody>
          <a:bodyPr/>
          <a:lstStyle/>
          <a:p>
            <a:r>
              <a:rPr lang="pt-BR" dirty="0" smtClean="0"/>
              <a:t>Disciplina;</a:t>
            </a:r>
          </a:p>
          <a:p>
            <a:pPr marL="0" indent="0">
              <a:buNone/>
            </a:pPr>
            <a:endParaRPr lang="pt-BR" dirty="0" smtClean="0"/>
          </a:p>
          <a:p>
            <a:r>
              <a:rPr lang="pt-BR" dirty="0" smtClean="0"/>
              <a:t>Perseverança;</a:t>
            </a:r>
          </a:p>
          <a:p>
            <a:pPr marL="0" indent="0">
              <a:buNone/>
            </a:pPr>
            <a:endParaRPr lang="pt-BR" dirty="0" smtClean="0"/>
          </a:p>
          <a:p>
            <a:r>
              <a:rPr lang="pt-BR" dirty="0" smtClean="0"/>
              <a:t>Motivação;</a:t>
            </a:r>
          </a:p>
          <a:p>
            <a:pPr marL="0" indent="0">
              <a:buNone/>
            </a:pPr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3600" dirty="0" smtClean="0"/>
              <a:t>Estudar exige:</a:t>
            </a:r>
            <a:endParaRPr lang="pt-BR" sz="3600" dirty="0"/>
          </a:p>
        </p:txBody>
      </p:sp>
    </p:spTree>
    <p:extLst>
      <p:ext uri="{BB962C8B-B14F-4D97-AF65-F5344CB8AC3E}">
        <p14:creationId xmlns:p14="http://schemas.microsoft.com/office/powerpoint/2010/main" val="38279606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O professor precisa ler todo dia;</a:t>
            </a:r>
          </a:p>
          <a:p>
            <a:r>
              <a:rPr lang="pt-BR" dirty="0" smtClean="0"/>
              <a:t>Não é viável motivar o gosto pela leitura no aluno, se o professor não lê;</a:t>
            </a:r>
          </a:p>
          <a:p>
            <a:r>
              <a:rPr lang="pt-BR" dirty="0" smtClean="0"/>
              <a:t>A atitude adequada do professor deve ser: ler, estudar, elaborar e pesquisar;</a:t>
            </a:r>
          </a:p>
          <a:p>
            <a:r>
              <a:rPr lang="pt-BR" dirty="0" smtClean="0"/>
              <a:t>O professor que aprende constantemente tem mais facilidade em ensinar.</a:t>
            </a:r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3600" dirty="0" smtClean="0"/>
              <a:t>O professor e a leitura</a:t>
            </a:r>
            <a:endParaRPr lang="pt-BR" sz="3600" dirty="0"/>
          </a:p>
        </p:txBody>
      </p:sp>
      <p:pic>
        <p:nvPicPr>
          <p:cNvPr id="2050" name="Picture 2" descr="C:\Users\Giliarde\Desktop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250" y="5086350"/>
            <a:ext cx="2571750" cy="1771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35551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DEMO, Pedro. </a:t>
            </a:r>
            <a:r>
              <a:rPr lang="pt-BR" i="1" dirty="0"/>
              <a:t>Metodologia para quem quer aprender</a:t>
            </a:r>
            <a:r>
              <a:rPr lang="pt-BR" dirty="0"/>
              <a:t>. São Paulo: Atlas, 2008</a:t>
            </a:r>
            <a:r>
              <a:rPr lang="pt-BR" dirty="0" smtClean="0"/>
              <a:t>. </a:t>
            </a:r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z="3600" dirty="0" smtClean="0"/>
              <a:t>Bibliografia</a:t>
            </a:r>
            <a:endParaRPr lang="pt-BR" sz="3600" dirty="0"/>
          </a:p>
        </p:txBody>
      </p:sp>
    </p:spTree>
    <p:extLst>
      <p:ext uri="{BB962C8B-B14F-4D97-AF65-F5344CB8AC3E}">
        <p14:creationId xmlns:p14="http://schemas.microsoft.com/office/powerpoint/2010/main" val="385930912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apa Dura">
  <a:themeElements>
    <a:clrScheme name="Capa Dura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Capa Dura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apa Dura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96</TotalTime>
  <Words>215</Words>
  <Application>Microsoft Office PowerPoint</Application>
  <PresentationFormat>Apresentação na tela (4:3)</PresentationFormat>
  <Paragraphs>34</Paragraphs>
  <Slides>7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7</vt:i4>
      </vt:variant>
    </vt:vector>
  </HeadingPairs>
  <TitlesOfParts>
    <vt:vector size="8" baseType="lpstr">
      <vt:lpstr>Capa Dura</vt:lpstr>
      <vt:lpstr>Grupo de Estudo NTE-Regional  Tema 22: A arte de estudar e aprender</vt:lpstr>
      <vt:lpstr>Metodologia para quem quer aprender</vt:lpstr>
      <vt:lpstr>Aprender é estudar</vt:lpstr>
      <vt:lpstr>Aprendizagem adequada </vt:lpstr>
      <vt:lpstr>Estudar exige:</vt:lpstr>
      <vt:lpstr>O professor e a leitura</vt:lpstr>
      <vt:lpstr>Bibliografia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Grupo de Estudo NTE-Regional  Tema 22: A arte de estudar e aprender</dc:title>
  <dc:creator>Giliarde</dc:creator>
  <cp:lastModifiedBy>Giliarde</cp:lastModifiedBy>
  <cp:revision>9</cp:revision>
  <dcterms:created xsi:type="dcterms:W3CDTF">2015-03-28T22:58:23Z</dcterms:created>
  <dcterms:modified xsi:type="dcterms:W3CDTF">2015-03-29T00:34:40Z</dcterms:modified>
</cp:coreProperties>
</file>